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341" r:id="rId5"/>
    <p:sldId id="326" r:id="rId6"/>
    <p:sldId id="342" r:id="rId7"/>
    <p:sldId id="343" r:id="rId8"/>
    <p:sldId id="344" r:id="rId9"/>
    <p:sldId id="345" r:id="rId10"/>
    <p:sldId id="346" r:id="rId11"/>
    <p:sldId id="347" r:id="rId12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16" userDrawn="1">
          <p15:clr>
            <a:srgbClr val="A4A3A4"/>
          </p15:clr>
        </p15:guide>
        <p15:guide id="2" orient="horz" pos="3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0F42"/>
    <a:srgbClr val="089ABA"/>
    <a:srgbClr val="FFFFFF"/>
    <a:srgbClr val="205479"/>
    <a:srgbClr val="E7E6EC"/>
    <a:srgbClr val="C7DBE1"/>
    <a:srgbClr val="FFE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6B87B4-331B-42D7-AEBD-73EC66DDB2D0}" v="5" dt="2025-07-29T15:12:52.396"/>
  </p1510:revLst>
</p1510:revInfo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240" autoAdjust="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>
        <p:guide pos="816"/>
        <p:guide orient="horz" pos="3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81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eberson Firmino" userId="b8e63067f5c486ed" providerId="LiveId" clId="{356B87B4-331B-42D7-AEBD-73EC66DDB2D0}"/>
    <pc:docChg chg="custSel modSld sldOrd">
      <pc:chgData name="Cleberson Firmino" userId="b8e63067f5c486ed" providerId="LiveId" clId="{356B87B4-331B-42D7-AEBD-73EC66DDB2D0}" dt="2025-07-29T15:20:32.159" v="208" actId="404"/>
      <pc:docMkLst>
        <pc:docMk/>
      </pc:docMkLst>
      <pc:sldChg chg="addSp delSp modSp mod">
        <pc:chgData name="Cleberson Firmino" userId="b8e63067f5c486ed" providerId="LiveId" clId="{356B87B4-331B-42D7-AEBD-73EC66DDB2D0}" dt="2025-07-29T15:20:32.159" v="208" actId="404"/>
        <pc:sldMkLst>
          <pc:docMk/>
          <pc:sldMk cId="2910866480" sldId="326"/>
        </pc:sldMkLst>
        <pc:spChg chg="mod">
          <ac:chgData name="Cleberson Firmino" userId="b8e63067f5c486ed" providerId="LiveId" clId="{356B87B4-331B-42D7-AEBD-73EC66DDB2D0}" dt="2025-07-29T15:20:32.159" v="208" actId="404"/>
          <ac:spMkLst>
            <pc:docMk/>
            <pc:sldMk cId="2910866480" sldId="326"/>
            <ac:spMk id="3" creationId="{4D038CD2-9585-7E51-5359-D52935A77DF0}"/>
          </ac:spMkLst>
        </pc:spChg>
        <pc:picChg chg="del">
          <ac:chgData name="Cleberson Firmino" userId="b8e63067f5c486ed" providerId="LiveId" clId="{356B87B4-331B-42D7-AEBD-73EC66DDB2D0}" dt="2025-07-29T14:56:32.145" v="10" actId="478"/>
          <ac:picMkLst>
            <pc:docMk/>
            <pc:sldMk cId="2910866480" sldId="326"/>
            <ac:picMk id="4" creationId="{CC190155-5487-B885-6E93-4F0144B9772C}"/>
          </ac:picMkLst>
        </pc:picChg>
        <pc:picChg chg="add del mod">
          <ac:chgData name="Cleberson Firmino" userId="b8e63067f5c486ed" providerId="LiveId" clId="{356B87B4-331B-42D7-AEBD-73EC66DDB2D0}" dt="2025-07-29T15:13:14.926" v="72" actId="478"/>
          <ac:picMkLst>
            <pc:docMk/>
            <pc:sldMk cId="2910866480" sldId="326"/>
            <ac:picMk id="5" creationId="{62E8E507-5416-28B2-0B4A-3D907895B25B}"/>
          </ac:picMkLst>
        </pc:picChg>
      </pc:sldChg>
      <pc:sldChg chg="addSp delSp modSp mod ord">
        <pc:chgData name="Cleberson Firmino" userId="b8e63067f5c486ed" providerId="LiveId" clId="{356B87B4-331B-42D7-AEBD-73EC66DDB2D0}" dt="2025-07-29T15:12:59.463" v="71" actId="1076"/>
        <pc:sldMkLst>
          <pc:docMk/>
          <pc:sldMk cId="440346726" sldId="341"/>
        </pc:sldMkLst>
        <pc:spChg chg="add mod">
          <ac:chgData name="Cleberson Firmino" userId="b8e63067f5c486ed" providerId="LiveId" clId="{356B87B4-331B-42D7-AEBD-73EC66DDB2D0}" dt="2025-07-29T15:11:29.310" v="61" actId="207"/>
          <ac:spMkLst>
            <pc:docMk/>
            <pc:sldMk cId="440346726" sldId="341"/>
            <ac:spMk id="37" creationId="{61BDD65C-1011-0058-35B1-2ACB261C4198}"/>
          </ac:spMkLst>
        </pc:spChg>
        <pc:spChg chg="add mod">
          <ac:chgData name="Cleberson Firmino" userId="b8e63067f5c486ed" providerId="LiveId" clId="{356B87B4-331B-42D7-AEBD-73EC66DDB2D0}" dt="2025-07-29T15:11:38.619" v="63" actId="1076"/>
          <ac:spMkLst>
            <pc:docMk/>
            <pc:sldMk cId="440346726" sldId="341"/>
            <ac:spMk id="38" creationId="{BABC08C7-8578-DE3D-215C-BA0786E1129F}"/>
          </ac:spMkLst>
        </pc:spChg>
        <pc:spChg chg="add mod">
          <ac:chgData name="Cleberson Firmino" userId="b8e63067f5c486ed" providerId="LiveId" clId="{356B87B4-331B-42D7-AEBD-73EC66DDB2D0}" dt="2025-07-29T15:12:59.463" v="71" actId="1076"/>
          <ac:spMkLst>
            <pc:docMk/>
            <pc:sldMk cId="440346726" sldId="341"/>
            <ac:spMk id="39" creationId="{0074EE64-12CD-3F1B-05C8-22B9A2659692}"/>
          </ac:spMkLst>
        </pc:spChg>
        <pc:picChg chg="del">
          <ac:chgData name="Cleberson Firmino" userId="b8e63067f5c486ed" providerId="LiveId" clId="{356B87B4-331B-42D7-AEBD-73EC66DDB2D0}" dt="2025-07-29T14:56:09.610" v="3" actId="478"/>
          <ac:picMkLst>
            <pc:docMk/>
            <pc:sldMk cId="440346726" sldId="341"/>
            <ac:picMk id="34" creationId="{D8B3A036-A99A-1BCE-2086-3E90AFFFBA58}"/>
          </ac:picMkLst>
        </pc:picChg>
        <pc:picChg chg="add mod">
          <ac:chgData name="Cleberson Firmino" userId="b8e63067f5c486ed" providerId="LiveId" clId="{356B87B4-331B-42D7-AEBD-73EC66DDB2D0}" dt="2025-07-29T15:12:43.606" v="64" actId="1076"/>
          <ac:picMkLst>
            <pc:docMk/>
            <pc:sldMk cId="440346726" sldId="341"/>
            <ac:picMk id="36" creationId="{D684E6DA-2F39-9D6D-A80A-0E1C8A61DB8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4BA57456-157A-C12A-2FEC-91B7B9EE49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9D46761-828E-1508-56BD-BAEADF3486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FF95820-84BB-3447-8286-60A51307E7F2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D428A7E-6B0E-809C-73D1-4B5E2FF471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789A5AA6-0C5B-430A-E0C4-C90B2F0A1C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E476440-F66F-F947-8EFC-EA5202ACFD2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1176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9T15:55:00.0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0,'2048'0'0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5:55:03.16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1,'1187'0,"-1171"1,0 1,0 0,0 1,0 1,29 11,-23-7,39 8,-38-13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5:55:05.33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1,'508'16,"71"-3,-385-15,-161 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5:58:03.4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1,'1518'16,"-1490"-15,534 9,-533-8,0 1,-1 1,53 15,-48-11,1 0,51 3,231 15,45 3,-340-29,-1 2,0 0,0 2,0 0,35 12,-34-9,0-1,1-1,-1-1,43 3,89-7,-83-2,62 1,-105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5:58:05.11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1,'603'0,"-580"0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5:58:08.21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0,'2589'0,"-2558"0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5:59:37.46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2,'22'0,"-1"-1,0 0,0 2,0 1,0 0,0 2,-1 0,36 13,-20-5,0-2,1-1,0-2,1-1,52 1,82 13,-100-6,1-2,125 2,-40-17,118 4,-267 1,0-1,1 1,-1 1,0 0,0 0,-1 1,12 6,-9-5,0 0,0 0,17 4,-8-6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5:59:39.19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1,'10'0,"26"0,48 0,71 0,78 0,70 0,62 0,29 0,-15 0,-39 0,-60 0,-72 0,-67 0,-57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9T15:59:41.2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58,'481'-29,"-126"3,152 23,-252 6,10-3,-242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C08FC54-6AE4-6A4A-9756-823A0F1BE5A6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B79E9EB-07EB-9D44-9F5A-AB1FBECCDD8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587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42398E06-9E0E-BC81-DEB5-1DB2F863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7320"/>
            <a:ext cx="10515600" cy="4023360"/>
          </a:xfrm>
        </p:spPr>
        <p:txBody>
          <a:bodyPr rtlCol="0" anchor="ctr"/>
          <a:lstStyle>
            <a:lvl1pPr algn="ctr">
              <a:defRPr sz="5400" spc="300" baseline="0"/>
            </a:lvl1pPr>
          </a:lstStyle>
          <a:p>
            <a:pPr rtl="0"/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44184"/>
            <a:ext cx="9144000" cy="356616"/>
          </a:xfrm>
        </p:spPr>
        <p:txBody>
          <a:bodyPr rtlCol="0"/>
          <a:lstStyle>
            <a:lvl1pPr marL="0" indent="0" algn="ct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/>
              <a:t>Clique para editar o estilo do subtítulo Mestre</a:t>
            </a:r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DDC5B68-548C-395D-B9A9-EA694F6CB59F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69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com a imagem à dire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vre: Forma 4">
            <a:extLst>
              <a:ext uri="{FF2B5EF4-FFF2-40B4-BE49-F238E27FC236}">
                <a16:creationId xmlns:a16="http://schemas.microsoft.com/office/drawing/2014/main" id="{F738F023-8BDF-71DB-D6AB-776F7C6413B2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3581400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  <a:gd name="connsiteX4" fmla="*/ 0 w 3581400"/>
              <a:gd name="connsiteY4" fmla="*/ 6172201 h 6858000"/>
              <a:gd name="connsiteX5" fmla="*/ 2971800 w 3581400"/>
              <a:gd name="connsiteY5" fmla="*/ 6172201 h 6858000"/>
              <a:gd name="connsiteX6" fmla="*/ 2971800 w 3581400"/>
              <a:gd name="connsiteY6" fmla="*/ 685800 h 6858000"/>
              <a:gd name="connsiteX7" fmla="*/ 0 w 3581400"/>
              <a:gd name="connsiteY7" fmla="*/ 685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3581400" y="0"/>
                </a:lnTo>
                <a:lnTo>
                  <a:pt x="3581400" y="6858000"/>
                </a:lnTo>
                <a:lnTo>
                  <a:pt x="0" y="6858000"/>
                </a:lnTo>
                <a:lnTo>
                  <a:pt x="0" y="6172201"/>
                </a:lnTo>
                <a:lnTo>
                  <a:pt x="2971800" y="6172201"/>
                </a:lnTo>
                <a:lnTo>
                  <a:pt x="2971800" y="685800"/>
                </a:lnTo>
                <a:lnTo>
                  <a:pt x="0" y="685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4114800" cy="2286000"/>
          </a:xfrm>
        </p:spPr>
        <p:txBody>
          <a:bodyPr rtlCol="0"/>
          <a:lstStyle>
            <a:lvl1pPr>
              <a:defRPr sz="3200" spc="300" baseline="0"/>
            </a:lvl1pPr>
          </a:lstStyle>
          <a:p>
            <a:pPr rtl="0"/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3566160"/>
            <a:ext cx="4114800" cy="2651760"/>
          </a:xfrm>
        </p:spPr>
        <p:txBody>
          <a:bodyPr rtlCol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1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cap="all" spc="0" baseline="0"/>
            </a:lvl1pPr>
            <a:lvl2pPr marL="914400">
              <a:defRPr spc="0" baseline="0"/>
            </a:lvl2pPr>
            <a:lvl3pPr marL="1371600">
              <a:defRPr spc="0" baseline="0"/>
            </a:lvl3pPr>
            <a:lvl4pPr marL="1828800">
              <a:defRPr spc="0" baseline="0"/>
            </a:lvl4pPr>
            <a:lvl5pPr marL="2286000">
              <a:defRPr spc="0" baseline="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90AD0F96-99DE-C9D9-569E-AE6FC6307E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7568" y="1435608"/>
            <a:ext cx="5897880" cy="3977640"/>
          </a:xfrm>
          <a:noFill/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75DF2D63-3FF5-D547-96B9-BE9CCD1ABA58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323EB7E3-3953-BAB4-1B15-383082C6C31E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81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subtítulo +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2697480"/>
            <a:ext cx="10515600" cy="2606040"/>
          </a:xfrm>
        </p:spPr>
        <p:txBody>
          <a:bodyPr rtlCol="0" anchor="ctr">
            <a:normAutofit/>
          </a:bodyPr>
          <a:lstStyle>
            <a:lvl1pPr algn="ctr">
              <a:defRPr sz="5400"/>
            </a:lvl1pPr>
          </a:lstStyle>
          <a:p>
            <a:pPr rtl="0"/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6044184"/>
            <a:ext cx="10515600" cy="457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/>
              <a:t>Clique para editar o estilo do subtítulo Mestre</a:t>
            </a:r>
            <a:endParaRPr lang="pt-br"/>
          </a:p>
        </p:txBody>
      </p:sp>
      <p:sp>
        <p:nvSpPr>
          <p:cNvPr id="7" name="Espaço Reservado para Imagem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2368296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03AD4F0-8C4C-FC68-2450-06419A6D0131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5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rma Livre 14">
            <a:extLst>
              <a:ext uri="{FF2B5EF4-FFF2-40B4-BE49-F238E27FC236}">
                <a16:creationId xmlns:a16="http://schemas.microsoft.com/office/drawing/2014/main" id="{A510974D-B222-2876-052D-21F0E075D288}"/>
              </a:ext>
            </a:extLst>
          </p:cNvPr>
          <p:cNvSpPr/>
          <p:nvPr userDrawn="1"/>
        </p:nvSpPr>
        <p:spPr>
          <a:xfrm>
            <a:off x="0" y="0"/>
            <a:ext cx="12192000" cy="4457700"/>
          </a:xfrm>
          <a:custGeom>
            <a:avLst/>
            <a:gdLst>
              <a:gd name="connsiteX0" fmla="*/ 0 w 12192000"/>
              <a:gd name="connsiteY0" fmla="*/ 0 h 4457700"/>
              <a:gd name="connsiteX1" fmla="*/ 12192000 w 12192000"/>
              <a:gd name="connsiteY1" fmla="*/ 0 h 4457700"/>
              <a:gd name="connsiteX2" fmla="*/ 12192000 w 12192000"/>
              <a:gd name="connsiteY2" fmla="*/ 4457700 h 4457700"/>
              <a:gd name="connsiteX3" fmla="*/ 11563350 w 12192000"/>
              <a:gd name="connsiteY3" fmla="*/ 4457700 h 4457700"/>
              <a:gd name="connsiteX4" fmla="*/ 11563350 w 12192000"/>
              <a:gd name="connsiteY4" fmla="*/ 685800 h 4457700"/>
              <a:gd name="connsiteX5" fmla="*/ 628650 w 12192000"/>
              <a:gd name="connsiteY5" fmla="*/ 685800 h 4457700"/>
              <a:gd name="connsiteX6" fmla="*/ 628650 w 12192000"/>
              <a:gd name="connsiteY6" fmla="*/ 4457700 h 4457700"/>
              <a:gd name="connsiteX7" fmla="*/ 0 w 12192000"/>
              <a:gd name="connsiteY7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4457700">
                <a:moveTo>
                  <a:pt x="0" y="0"/>
                </a:moveTo>
                <a:lnTo>
                  <a:pt x="12192000" y="0"/>
                </a:lnTo>
                <a:lnTo>
                  <a:pt x="12192000" y="4457700"/>
                </a:lnTo>
                <a:lnTo>
                  <a:pt x="11563350" y="4457700"/>
                </a:lnTo>
                <a:lnTo>
                  <a:pt x="11563350" y="685800"/>
                </a:lnTo>
                <a:lnTo>
                  <a:pt x="628650" y="685800"/>
                </a:lnTo>
                <a:lnTo>
                  <a:pt x="628650" y="4457700"/>
                </a:lnTo>
                <a:lnTo>
                  <a:pt x="0" y="4457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8408" y="1143000"/>
            <a:ext cx="10241280" cy="2286000"/>
          </a:xfrm>
        </p:spPr>
        <p:txBody>
          <a:bodyPr rtlCol="0" anchor="b"/>
          <a:lstStyle>
            <a:lvl1pPr algn="ctr">
              <a:defRPr sz="5400"/>
            </a:lvl1pPr>
          </a:lstStyle>
          <a:p>
            <a:pPr rtl="0"/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5688" y="3803904"/>
            <a:ext cx="8046720" cy="914400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/>
              <a:t>Clique para editar o estilo do subtítulo Mestre</a:t>
            </a:r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A1A471A-8A28-B00F-72E9-849D5E6B7257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2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 conteú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 rtlCol="0"/>
          <a:lstStyle>
            <a:lvl1pPr>
              <a:defRPr sz="3200" spc="300"/>
            </a:lvl1pPr>
          </a:lstStyle>
          <a:p>
            <a:pPr rtl="0"/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 rtlCol="0"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sp>
        <p:nvSpPr>
          <p:cNvPr id="6" name="Caixa de texto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endParaRPr lang="en-US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75DF2D63-3FF5-D547-96B9-BE9CCD1ABA58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image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0" y="1481328"/>
            <a:ext cx="9144000" cy="3895344"/>
          </a:xfrm>
          <a:solidFill>
            <a:schemeClr val="bg1"/>
          </a:solidFill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4248" y="1920240"/>
            <a:ext cx="8229600" cy="3017520"/>
          </a:xfrm>
        </p:spPr>
        <p:txBody>
          <a:bodyPr rtlCol="0" anchor="ctr"/>
          <a:lstStyle>
            <a:lvl1pPr algn="ctr">
              <a:defRPr sz="5400"/>
            </a:lvl1pPr>
          </a:lstStyle>
          <a:p>
            <a:pPr rtl="0"/>
            <a:r>
              <a:rPr lang="pt-BR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548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+ image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31920"/>
            <a:ext cx="5029200" cy="1828800"/>
          </a:xfrm>
        </p:spPr>
        <p:txBody>
          <a:bodyPr rtlCol="0" anchor="b" anchorCtr="0"/>
          <a:lstStyle>
            <a:lvl1pPr>
              <a:defRPr sz="3200"/>
            </a:lvl1pPr>
          </a:lstStyle>
          <a:p>
            <a:pPr rtl="0"/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9" name="Espaço Reservado para Imagem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5472" y="731520"/>
            <a:ext cx="4306824" cy="5394960"/>
          </a:xfrm>
        </p:spPr>
        <p:txBody>
          <a:bodyPr rtlCol="0"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/>
            </a:lvl1pPr>
            <a:lvl2pPr marL="914400">
              <a:buClr>
                <a:schemeClr val="tx1"/>
              </a:buClr>
              <a:buSzPct val="80000"/>
              <a:defRPr/>
            </a:lvl2pPr>
            <a:lvl3pPr marL="1371600">
              <a:buClr>
                <a:schemeClr val="tx1"/>
              </a:buClr>
              <a:buSzPct val="80000"/>
              <a:defRPr/>
            </a:lvl3pPr>
            <a:lvl4pPr marL="1828800">
              <a:buClr>
                <a:schemeClr val="tx1"/>
              </a:buClr>
              <a:buSzPct val="80000"/>
              <a:defRPr/>
            </a:lvl4pPr>
            <a:lvl5pPr marL="2286000">
              <a:buClr>
                <a:schemeClr val="tx1"/>
              </a:buClr>
              <a:buSzPct val="80000"/>
              <a:defRPr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 em azul cla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rtlCol="0" anchor="t" anchorCtr="0"/>
          <a:lstStyle>
            <a:lvl1pPr>
              <a:defRPr sz="3200"/>
            </a:lvl1pPr>
          </a:lstStyle>
          <a:p>
            <a:pPr rtl="0"/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 rtlCol="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 rtlCol="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108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 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5029200" cy="1828800"/>
          </a:xfrm>
        </p:spPr>
        <p:txBody>
          <a:bodyPr rtlCol="0" anchor="t" anchorCtr="0"/>
          <a:lstStyle>
            <a:lvl1pPr>
              <a:defRPr sz="3200"/>
            </a:lvl1pPr>
          </a:lstStyle>
          <a:p>
            <a:pPr rtl="0"/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4848" y="1097280"/>
            <a:ext cx="4572000" cy="1828800"/>
          </a:xfrm>
          <a:noFill/>
        </p:spPr>
        <p:txBody>
          <a:bodyPr lIns="0" tIns="0" rIns="0" bIns="0" rtlCol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sp>
        <p:nvSpPr>
          <p:cNvPr id="10" name="Espaço Reservado para Conteúdo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3172968"/>
            <a:ext cx="10076688" cy="3108960"/>
          </a:xfrm>
          <a:noFill/>
        </p:spPr>
        <p:txBody>
          <a:bodyPr lIns="0" tIns="0" rIns="0" bIns="0" rtlCol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77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is conteúdos bran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0656" cy="914400"/>
          </a:xfrm>
        </p:spPr>
        <p:txBody>
          <a:bodyPr rtlCol="0" anchor="t" anchorCtr="0"/>
          <a:lstStyle>
            <a:lvl1pPr>
              <a:defRPr sz="3200"/>
            </a:lvl1pPr>
          </a:lstStyle>
          <a:p>
            <a:pPr rtl="0"/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572000" cy="3429000"/>
          </a:xfrm>
          <a:noFill/>
        </p:spPr>
        <p:txBody>
          <a:bodyPr lIns="0" tIns="0" rIns="0" bIns="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400"/>
              </a:spcBef>
              <a:buSzPct val="80000"/>
              <a:defRPr sz="1800" b="1"/>
            </a:lvl1pPr>
            <a:lvl2pPr marL="4572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2pPr>
            <a:lvl3pPr marL="914400">
              <a:lnSpc>
                <a:spcPct val="90000"/>
              </a:lnSpc>
              <a:spcBef>
                <a:spcPts val="1400"/>
              </a:spcBef>
              <a:buSzPct val="80000"/>
              <a:defRPr sz="1800"/>
            </a:lvl3pPr>
            <a:lvl4pPr marL="9144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4pPr>
            <a:lvl5pPr marL="1371600">
              <a:lnSpc>
                <a:spcPct val="90000"/>
              </a:lnSpc>
              <a:spcBef>
                <a:spcPts val="1400"/>
              </a:spcBef>
              <a:buSzPct val="80000"/>
              <a:defRPr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sp>
        <p:nvSpPr>
          <p:cNvPr id="10" name="Espaço Reservado para Conteúdo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7064" y="2377440"/>
            <a:ext cx="4645152" cy="3429000"/>
          </a:xfrm>
          <a:noFill/>
        </p:spPr>
        <p:txBody>
          <a:bodyPr lIns="0" tIns="0" rIns="0" bIns="0" rtlCol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800"/>
            </a:lvl2pPr>
            <a:lvl3pPr marL="1371600">
              <a:buSzPct val="80000"/>
              <a:defRPr sz="1800"/>
            </a:lvl3pPr>
            <a:lvl4pPr marL="1828800">
              <a:buSzPct val="80000"/>
              <a:defRPr sz="1800"/>
            </a:lvl4pPr>
            <a:lvl5pPr marL="2286000">
              <a:buSzPct val="80000"/>
              <a:defRPr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4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A659BA83-0C6E-2A70-AED3-E386CABE6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601200" cy="914400"/>
          </a:xfrm>
        </p:spPr>
        <p:txBody>
          <a:bodyPr rtlCol="0" anchor="t" anchorCtr="0"/>
          <a:lstStyle>
            <a:lvl1pPr>
              <a:defRPr sz="3200"/>
            </a:lvl1pPr>
          </a:lstStyle>
          <a:p>
            <a:pPr rtl="0"/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8" name="Espaço Reservado para Tabela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280160" y="2377440"/>
            <a:ext cx="9619488" cy="3429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t-BR"/>
              <a:t>Clique no ícone para adicionar tabela</a:t>
            </a:r>
            <a:endParaRPr lang="en-US" dirty="0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D612406-06E6-DCE4-7F2F-D98836A802A6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889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 ver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rtlCol="0" anchor="t" anchorCtr="0"/>
          <a:lstStyle>
            <a:lvl1pPr>
              <a:defRPr sz="3200"/>
            </a:lvl1pPr>
          </a:lstStyle>
          <a:p>
            <a:pPr rtl="0"/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 rtlCol="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 rtlCol="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 cap="all" baseline="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D12358-51D2-46B3-9BDE-DF29528B9454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39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echamen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5">
            <a:extLst>
              <a:ext uri="{FF2B5EF4-FFF2-40B4-BE49-F238E27FC236}">
                <a16:creationId xmlns:a16="http://schemas.microsoft.com/office/drawing/2014/main" id="{ABAFD431-F46D-3701-6A51-738ADAF3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63824"/>
            <a:ext cx="10515600" cy="2322576"/>
          </a:xfrm>
          <a:prstGeom prst="rect">
            <a:avLst/>
          </a:prstGeom>
          <a:noFill/>
        </p:spPr>
        <p:txBody>
          <a:bodyPr wrap="square" bIns="0" rtlCol="0" anchor="ctr">
            <a:noAutofit/>
          </a:bodyPr>
          <a:lstStyle>
            <a:lvl1pPr algn="ctr">
              <a:defRPr sz="5400"/>
            </a:lvl1pPr>
          </a:lstStyle>
          <a:p>
            <a:pPr rtl="0"/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11" name="Espaço Reservado para Imagem 10">
            <a:extLst>
              <a:ext uri="{FF2B5EF4-FFF2-40B4-BE49-F238E27FC236}">
                <a16:creationId xmlns:a16="http://schemas.microsoft.com/office/drawing/2014/main" id="{CAFD788D-D699-2BA7-3637-AA3B48C09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3000" y="548640"/>
            <a:ext cx="2286000" cy="2286000"/>
          </a:xfrm>
          <a:prstGeom prst="ellipse">
            <a:avLst/>
          </a:prstGeom>
        </p:spPr>
        <p:txBody>
          <a:bodyPr rtlCol="0" anchor="t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pPr rtl="0"/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7808A0C0-A02B-D1C7-6DE5-CA25624AD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2768" y="6044184"/>
            <a:ext cx="9116568" cy="365760"/>
          </a:xfrm>
        </p:spPr>
        <p:txBody>
          <a:bodyPr rtlCol="0" anchor="t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ECE7D81-1954-1B1F-C0AC-21C85AFD3C1E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1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821955" cy="12561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rtl="0"/>
            <a:r>
              <a:rPr lang="pt-br"/>
              <a:t>CLIQUE PARA EDITAR O ESTILO DO TÍTULO PRINCIPAL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855945"/>
            <a:ext cx="982195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21" name="Espaço Reservado para o Número do Slide 20">
            <a:extLst>
              <a:ext uri="{FF2B5EF4-FFF2-40B4-BE49-F238E27FC236}">
                <a16:creationId xmlns:a16="http://schemas.microsoft.com/office/drawing/2014/main" id="{78A08F60-CEF1-832D-D403-282EA76CB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0624" y="6019801"/>
            <a:ext cx="457200" cy="184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cap="all" spc="200" baseline="0">
                <a:solidFill>
                  <a:schemeClr val="accent1"/>
                </a:solidFill>
                <a:latin typeface="Posterama" panose="020B0504020200020000" pitchFamily="34" charset="0"/>
              </a:defRPr>
            </a:lvl1pPr>
          </a:lstStyle>
          <a:p>
            <a:pPr rtl="0"/>
            <a:fld id="{75DF2D63-3FF5-D547-96B9-BE9CCD1ABA58}" type="slidenum">
              <a:rPr lang="en-US" smtClean="0"/>
              <a:pPr rtl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74" r:id="rId3"/>
    <p:sldLayoutId id="2147483675" r:id="rId4"/>
    <p:sldLayoutId id="2147483664" r:id="rId5"/>
    <p:sldLayoutId id="2147483676" r:id="rId6"/>
    <p:sldLayoutId id="2147483677" r:id="rId7"/>
    <p:sldLayoutId id="2147483681" r:id="rId8"/>
    <p:sldLayoutId id="2147483682" r:id="rId9"/>
    <p:sldLayoutId id="2147483683" r:id="rId10"/>
    <p:sldLayoutId id="2147483680" r:id="rId11"/>
    <p:sldLayoutId id="2147483684" r:id="rId12"/>
    <p:sldLayoutId id="2147483673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all" spc="300" baseline="0">
          <a:solidFill>
            <a:schemeClr val="tx1"/>
          </a:solidFill>
          <a:latin typeface="+mj-lt"/>
          <a:ea typeface="+mj-ea"/>
          <a:cs typeface="Posterama" panose="020B0504020200020000" pitchFamily="34" charset="0"/>
        </a:defRPr>
      </a:lvl1pPr>
    </p:titleStyle>
    <p:bodyStyle>
      <a:lvl1pPr marL="228600" indent="-4572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Courier New" panose="02070309020205020404" pitchFamily="49" charset="0"/>
        <a:buChar char="o"/>
        <a:defRPr sz="2400" b="0" i="0" kern="1200" cap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000" b="0" i="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b="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600" b="0" i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customXml" Target="../ink/ink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customXml" Target="../ink/ink1.xml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customXml" Target="../ink/ink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customXml" Target="../ink/ink5.xml"/><Relationship Id="rId12" Type="http://schemas.openxmlformats.org/officeDocument/2006/relationships/customXml" Target="../ink/ink7.xml"/><Relationship Id="rId17" Type="http://schemas.openxmlformats.org/officeDocument/2006/relationships/image" Target="../media/image19.png"/><Relationship Id="rId2" Type="http://schemas.openxmlformats.org/officeDocument/2006/relationships/image" Target="../media/image2.png"/><Relationship Id="rId16" Type="http://schemas.openxmlformats.org/officeDocument/2006/relationships/customXml" Target="../ink/ink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customXml" Target="../ink/ink4.xml"/><Relationship Id="rId15" Type="http://schemas.openxmlformats.org/officeDocument/2006/relationships/image" Target="../media/image18.png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customXml" Target="../ink/ink6.xml"/><Relationship Id="rId14" Type="http://schemas.openxmlformats.org/officeDocument/2006/relationships/customXml" Target="../ink/ink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AEA191-77EC-A6F4-48B8-7EAF7C5E5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BCC54F11-0F08-FF8A-0E77-F034E7578E61}"/>
              </a:ext>
            </a:extLst>
          </p:cNvPr>
          <p:cNvSpPr/>
          <p:nvPr/>
        </p:nvSpPr>
        <p:spPr>
          <a:xfrm>
            <a:off x="2121457" y="1739347"/>
            <a:ext cx="2510178" cy="3220278"/>
          </a:xfrm>
          <a:prstGeom prst="rect">
            <a:avLst/>
          </a:prstGeom>
          <a:solidFill>
            <a:srgbClr val="130F42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FB7065A-D3B0-6AB8-DB26-4CF318F3F6A5}"/>
              </a:ext>
            </a:extLst>
          </p:cNvPr>
          <p:cNvSpPr txBox="1"/>
          <p:nvPr/>
        </p:nvSpPr>
        <p:spPr>
          <a:xfrm>
            <a:off x="2305877" y="1341783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M7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0D443A7-1523-9E73-2563-9E4FD6D4E7F2}"/>
              </a:ext>
            </a:extLst>
          </p:cNvPr>
          <p:cNvSpPr/>
          <p:nvPr/>
        </p:nvSpPr>
        <p:spPr>
          <a:xfrm>
            <a:off x="7159485" y="1739347"/>
            <a:ext cx="2510178" cy="3220275"/>
          </a:xfrm>
          <a:prstGeom prst="rect">
            <a:avLst/>
          </a:prstGeom>
          <a:solidFill>
            <a:srgbClr val="130F42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23F3A66-FC98-A24C-C0B9-A0C43AD92658}"/>
              </a:ext>
            </a:extLst>
          </p:cNvPr>
          <p:cNvSpPr txBox="1"/>
          <p:nvPr/>
        </p:nvSpPr>
        <p:spPr>
          <a:xfrm>
            <a:off x="7378146" y="1341783"/>
            <a:ext cx="811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CELLER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A7CFC36-1EFE-138F-52BD-03BDFF33069A}"/>
              </a:ext>
            </a:extLst>
          </p:cNvPr>
          <p:cNvSpPr/>
          <p:nvPr/>
        </p:nvSpPr>
        <p:spPr>
          <a:xfrm>
            <a:off x="2305877" y="2146852"/>
            <a:ext cx="924339" cy="2504661"/>
          </a:xfrm>
          <a:prstGeom prst="rect">
            <a:avLst/>
          </a:prstGeom>
          <a:solidFill>
            <a:srgbClr val="089A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116076F-E26C-ABBA-9FAF-E0A1344CED86}"/>
              </a:ext>
            </a:extLst>
          </p:cNvPr>
          <p:cNvSpPr/>
          <p:nvPr/>
        </p:nvSpPr>
        <p:spPr>
          <a:xfrm>
            <a:off x="2839277" y="2377108"/>
            <a:ext cx="924339" cy="236883"/>
          </a:xfrm>
          <a:prstGeom prst="rect">
            <a:avLst/>
          </a:prstGeom>
          <a:solidFill>
            <a:srgbClr val="205479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FFFFF"/>
                </a:solidFill>
              </a:rPr>
              <a:t>KBC - APP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674BE0DB-B5A9-1E5E-210A-1A9667FE8691}"/>
              </a:ext>
            </a:extLst>
          </p:cNvPr>
          <p:cNvSpPr/>
          <p:nvPr/>
        </p:nvSpPr>
        <p:spPr>
          <a:xfrm>
            <a:off x="2839277" y="2744855"/>
            <a:ext cx="924339" cy="236883"/>
          </a:xfrm>
          <a:prstGeom prst="rect">
            <a:avLst/>
          </a:prstGeom>
          <a:solidFill>
            <a:srgbClr val="205479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FFFFF"/>
                </a:solidFill>
              </a:rPr>
              <a:t>KBC - DB</a:t>
            </a:r>
          </a:p>
        </p:txBody>
      </p:sp>
      <p:sp>
        <p:nvSpPr>
          <p:cNvPr id="17" name="Fluxograma: Disco Magnético 16">
            <a:extLst>
              <a:ext uri="{FF2B5EF4-FFF2-40B4-BE49-F238E27FC236}">
                <a16:creationId xmlns:a16="http://schemas.microsoft.com/office/drawing/2014/main" id="{2675B776-C7F7-9004-2128-A666B85E4D09}"/>
              </a:ext>
            </a:extLst>
          </p:cNvPr>
          <p:cNvSpPr/>
          <p:nvPr/>
        </p:nvSpPr>
        <p:spPr>
          <a:xfrm>
            <a:off x="5073378" y="5485571"/>
            <a:ext cx="2403047" cy="765313"/>
          </a:xfrm>
          <a:prstGeom prst="flowChartMagneticDisk">
            <a:avLst/>
          </a:prstGeom>
          <a:solidFill>
            <a:srgbClr val="130F42"/>
          </a:solidFill>
          <a:ln>
            <a:solidFill>
              <a:srgbClr val="089AB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FFFFFF"/>
                </a:solidFill>
              </a:rPr>
              <a:t>MAD BUILDER</a:t>
            </a:r>
          </a:p>
        </p:txBody>
      </p:sp>
      <p:cxnSp>
        <p:nvCxnSpPr>
          <p:cNvPr id="19" name="Conector: Angulado 18">
            <a:extLst>
              <a:ext uri="{FF2B5EF4-FFF2-40B4-BE49-F238E27FC236}">
                <a16:creationId xmlns:a16="http://schemas.microsoft.com/office/drawing/2014/main" id="{A184943E-20F7-2303-12C5-BD3255279160}"/>
              </a:ext>
            </a:extLst>
          </p:cNvPr>
          <p:cNvCxnSpPr>
            <a:cxnSpLocks/>
            <a:stCxn id="8" idx="2"/>
            <a:endCxn id="17" idx="2"/>
          </p:cNvCxnSpPr>
          <p:nvPr/>
        </p:nvCxnSpPr>
        <p:spPr>
          <a:xfrm rot="16200000" flipH="1">
            <a:off x="3770661" y="4565510"/>
            <a:ext cx="908603" cy="1696832"/>
          </a:xfrm>
          <a:prstGeom prst="bentConnector2">
            <a:avLst/>
          </a:prstGeom>
          <a:ln w="28575">
            <a:solidFill>
              <a:schemeClr val="accent3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B6F5EE6C-4CAE-1CF3-9D65-FB30A06E2C1C}"/>
              </a:ext>
            </a:extLst>
          </p:cNvPr>
          <p:cNvCxnSpPr>
            <a:cxnSpLocks/>
          </p:cNvCxnSpPr>
          <p:nvPr/>
        </p:nvCxnSpPr>
        <p:spPr>
          <a:xfrm>
            <a:off x="4631635" y="2377108"/>
            <a:ext cx="252785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FE43F8B7-4EB1-D6FB-E2F6-5B04FB9C1DB7}"/>
              </a:ext>
            </a:extLst>
          </p:cNvPr>
          <p:cNvCxnSpPr>
            <a:cxnSpLocks/>
          </p:cNvCxnSpPr>
          <p:nvPr/>
        </p:nvCxnSpPr>
        <p:spPr>
          <a:xfrm>
            <a:off x="4631635" y="2848387"/>
            <a:ext cx="252785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ângulo 24">
            <a:extLst>
              <a:ext uri="{FF2B5EF4-FFF2-40B4-BE49-F238E27FC236}">
                <a16:creationId xmlns:a16="http://schemas.microsoft.com/office/drawing/2014/main" id="{3E203656-C21E-9D57-6B10-53BE747976A4}"/>
              </a:ext>
            </a:extLst>
          </p:cNvPr>
          <p:cNvSpPr/>
          <p:nvPr/>
        </p:nvSpPr>
        <p:spPr>
          <a:xfrm>
            <a:off x="7437779" y="2146852"/>
            <a:ext cx="924339" cy="2504661"/>
          </a:xfrm>
          <a:prstGeom prst="rect">
            <a:avLst/>
          </a:prstGeom>
          <a:solidFill>
            <a:srgbClr val="089AB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0AE0CE9A-7A0A-0914-7BC3-8E14F6850CE7}"/>
              </a:ext>
            </a:extLst>
          </p:cNvPr>
          <p:cNvSpPr/>
          <p:nvPr/>
        </p:nvSpPr>
        <p:spPr>
          <a:xfrm>
            <a:off x="7971179" y="2377108"/>
            <a:ext cx="924339" cy="236883"/>
          </a:xfrm>
          <a:prstGeom prst="rect">
            <a:avLst/>
          </a:prstGeom>
          <a:solidFill>
            <a:srgbClr val="205479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FFFFF"/>
                </a:solidFill>
              </a:rPr>
              <a:t>KBC - APP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80DD8F1-73CC-1590-C3A7-DAFABB8E2EB8}"/>
              </a:ext>
            </a:extLst>
          </p:cNvPr>
          <p:cNvSpPr/>
          <p:nvPr/>
        </p:nvSpPr>
        <p:spPr>
          <a:xfrm>
            <a:off x="7971179" y="2744855"/>
            <a:ext cx="924339" cy="236883"/>
          </a:xfrm>
          <a:prstGeom prst="rect">
            <a:avLst/>
          </a:prstGeom>
          <a:solidFill>
            <a:srgbClr val="205479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FFFFF"/>
                </a:solidFill>
              </a:rPr>
              <a:t>KBC - DB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22D4EAA3-A757-4CD2-F63C-2FB2DCE13ED1}"/>
              </a:ext>
            </a:extLst>
          </p:cNvPr>
          <p:cNvSpPr txBox="1"/>
          <p:nvPr/>
        </p:nvSpPr>
        <p:spPr>
          <a:xfrm>
            <a:off x="7587594" y="5637394"/>
            <a:ext cx="1203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b="1" dirty="0"/>
              <a:t>Versionamento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b="1" dirty="0"/>
              <a:t>Teste</a:t>
            </a:r>
          </a:p>
        </p:txBody>
      </p:sp>
      <p:pic>
        <p:nvPicPr>
          <p:cNvPr id="36" name="Imagem 35" descr="Logotipo&#10;&#10;O conteúdo gerado por IA pode estar incorreto.">
            <a:extLst>
              <a:ext uri="{FF2B5EF4-FFF2-40B4-BE49-F238E27FC236}">
                <a16:creationId xmlns:a16="http://schemas.microsoft.com/office/drawing/2014/main" id="{D684E6DA-2F39-9D6D-A80A-0E1C8A61D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2238" y="5691949"/>
            <a:ext cx="1541109" cy="814219"/>
          </a:xfrm>
          <a:prstGeom prst="rect">
            <a:avLst/>
          </a:prstGeom>
        </p:spPr>
      </p:pic>
      <p:sp>
        <p:nvSpPr>
          <p:cNvPr id="37" name="Retângulo 36">
            <a:extLst>
              <a:ext uri="{FF2B5EF4-FFF2-40B4-BE49-F238E27FC236}">
                <a16:creationId xmlns:a16="http://schemas.microsoft.com/office/drawing/2014/main" id="{61BDD65C-1011-0058-35B1-2ACB261C4198}"/>
              </a:ext>
            </a:extLst>
          </p:cNvPr>
          <p:cNvSpPr/>
          <p:nvPr/>
        </p:nvSpPr>
        <p:spPr>
          <a:xfrm>
            <a:off x="2839276" y="3112602"/>
            <a:ext cx="924339" cy="23688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FFFFF"/>
                </a:solidFill>
              </a:rPr>
              <a:t>KBC - API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ABC08C7-8578-DE3D-215C-BA0786E1129F}"/>
              </a:ext>
            </a:extLst>
          </p:cNvPr>
          <p:cNvSpPr/>
          <p:nvPr/>
        </p:nvSpPr>
        <p:spPr>
          <a:xfrm>
            <a:off x="7971179" y="3133310"/>
            <a:ext cx="924339" cy="23688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rgbClr val="FFFFFF"/>
                </a:solidFill>
              </a:rPr>
              <a:t>KBC - API</a:t>
            </a:r>
          </a:p>
        </p:txBody>
      </p:sp>
      <p:sp>
        <p:nvSpPr>
          <p:cNvPr id="39" name="Título 1">
            <a:extLst>
              <a:ext uri="{FF2B5EF4-FFF2-40B4-BE49-F238E27FC236}">
                <a16:creationId xmlns:a16="http://schemas.microsoft.com/office/drawing/2014/main" id="{0074EE64-12CD-3F1B-05C8-22B9A2659692}"/>
              </a:ext>
            </a:extLst>
          </p:cNvPr>
          <p:cNvSpPr txBox="1">
            <a:spLocks/>
          </p:cNvSpPr>
          <p:nvPr/>
        </p:nvSpPr>
        <p:spPr>
          <a:xfrm>
            <a:off x="733508" y="704685"/>
            <a:ext cx="8529762" cy="43334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300" baseline="0">
                <a:solidFill>
                  <a:schemeClr val="tx1"/>
                </a:solidFill>
                <a:latin typeface="+mj-lt"/>
                <a:ea typeface="+mj-ea"/>
                <a:cs typeface="Posterama" panose="020B0504020200020000" pitchFamily="34" charset="0"/>
              </a:defRPr>
            </a:lvl1pPr>
          </a:lstStyle>
          <a:p>
            <a:r>
              <a:rPr lang="pt-br" sz="3200">
                <a:solidFill>
                  <a:srgbClr val="130F42"/>
                </a:solidFill>
              </a:rPr>
              <a:t>OVERVIEW ARQUITETURA KBC - mvP</a:t>
            </a:r>
            <a:endParaRPr lang="pt-br" sz="3200" dirty="0">
              <a:solidFill>
                <a:srgbClr val="130F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346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3EB422-1287-FCEB-63CE-599FDC846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5595" y="729750"/>
            <a:ext cx="8529762" cy="433346"/>
          </a:xfrm>
        </p:spPr>
        <p:txBody>
          <a:bodyPr rtlCol="0"/>
          <a:lstStyle/>
          <a:p>
            <a:pPr rtl="0"/>
            <a:r>
              <a:rPr lang="pt-br" dirty="0">
                <a:solidFill>
                  <a:srgbClr val="130F42"/>
                </a:solidFill>
              </a:rPr>
              <a:t>OVERVIEW ARQUITETURA KBC - </a:t>
            </a:r>
            <a:r>
              <a:rPr lang="pt-br" dirty="0" err="1">
                <a:solidFill>
                  <a:srgbClr val="130F42"/>
                </a:solidFill>
              </a:rPr>
              <a:t>mvP</a:t>
            </a:r>
            <a:endParaRPr lang="pt-br" dirty="0">
              <a:solidFill>
                <a:srgbClr val="130F42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038CD2-9585-7E51-5359-D52935A77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2939" y="1709530"/>
            <a:ext cx="4391108" cy="4685704"/>
          </a:xfrm>
        </p:spPr>
        <p:txBody>
          <a:bodyPr vert="horz" lIns="0" tIns="0" rIns="0" bIns="0" rtlCol="0" anchor="t">
            <a:noAutofit/>
          </a:bodyPr>
          <a:lstStyle/>
          <a:p>
            <a:pPr rtl="0">
              <a:spcBef>
                <a:spcPts val="1200"/>
              </a:spcBef>
            </a:pPr>
            <a:r>
              <a:rPr lang="pt-BR" sz="2000" dirty="0"/>
              <a:t>SEGURANÇA DE ACESSO -</a:t>
            </a:r>
            <a:r>
              <a:rPr lang="pt-br" sz="2000" dirty="0"/>
              <a:t> VPN</a:t>
            </a:r>
          </a:p>
          <a:p>
            <a:pPr rtl="0">
              <a:spcBef>
                <a:spcPts val="1200"/>
              </a:spcBef>
            </a:pPr>
            <a:r>
              <a:rPr lang="pt-BR" sz="2000" dirty="0" err="1"/>
              <a:t>LOGs</a:t>
            </a:r>
            <a:r>
              <a:rPr lang="pt-BR" sz="2000" dirty="0"/>
              <a:t> - Auditoria de acesso</a:t>
            </a:r>
          </a:p>
          <a:p>
            <a:pPr rtl="0">
              <a:spcBef>
                <a:spcPts val="1200"/>
              </a:spcBef>
            </a:pPr>
            <a:r>
              <a:rPr lang="pt-BR" sz="2000" dirty="0"/>
              <a:t>Controle de Versão </a:t>
            </a:r>
          </a:p>
          <a:p>
            <a:pPr rtl="0">
              <a:spcBef>
                <a:spcPts val="1200"/>
              </a:spcBef>
            </a:pPr>
            <a:r>
              <a:rPr lang="pt-BR" sz="2000" dirty="0"/>
              <a:t>Processo de atualização e manutenção </a:t>
            </a:r>
          </a:p>
          <a:p>
            <a:pPr rtl="0">
              <a:spcBef>
                <a:spcPts val="1200"/>
              </a:spcBef>
            </a:pPr>
            <a:r>
              <a:rPr lang="pt-BR" sz="2000" dirty="0"/>
              <a:t>Backup DIÁRIO DO BANCO DE DADOS - MYSQL</a:t>
            </a:r>
          </a:p>
          <a:p>
            <a:pPr>
              <a:spcBef>
                <a:spcPts val="1200"/>
              </a:spcBef>
            </a:pPr>
            <a:r>
              <a:rPr lang="pt-BR" sz="2000" dirty="0"/>
              <a:t>Clonagem do ambiente </a:t>
            </a:r>
            <a:r>
              <a:rPr lang="pt-BR" sz="2000" b="1" dirty="0"/>
              <a:t>(</a:t>
            </a:r>
            <a:r>
              <a:rPr lang="pt-BR" sz="2000" dirty="0"/>
              <a:t>snapshot</a:t>
            </a:r>
            <a:r>
              <a:rPr lang="pt-BR" sz="2000" b="1" dirty="0"/>
              <a:t>) </a:t>
            </a:r>
            <a:r>
              <a:rPr lang="pt-BR" sz="2000" dirty="0"/>
              <a:t>– Início das atividades para reduzir a probabilidade de perdas de dados</a:t>
            </a:r>
          </a:p>
        </p:txBody>
      </p:sp>
      <p:pic>
        <p:nvPicPr>
          <p:cNvPr id="8" name="Espaço Reservado para Imagem 7" descr="Pipeta difundindo corantes em frascos">
            <a:extLst>
              <a:ext uri="{FF2B5EF4-FFF2-40B4-BE49-F238E27FC236}">
                <a16:creationId xmlns:a16="http://schemas.microsoft.com/office/drawing/2014/main" id="{9DA934D8-2609-4227-78DF-CF8F07A2F9C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" b="97"/>
          <a:stretch/>
        </p:blipFill>
        <p:spPr>
          <a:xfrm>
            <a:off x="5687568" y="1435608"/>
            <a:ext cx="5897880" cy="3977640"/>
          </a:xfrm>
        </p:spPr>
      </p:pic>
      <p:pic>
        <p:nvPicPr>
          <p:cNvPr id="4" name="Imagem 3" descr="Logotipo&#10;&#10;O conteúdo gerado por IA pode estar incorreto.">
            <a:extLst>
              <a:ext uri="{FF2B5EF4-FFF2-40B4-BE49-F238E27FC236}">
                <a16:creationId xmlns:a16="http://schemas.microsoft.com/office/drawing/2014/main" id="{7C6591F3-32F2-2775-6AF0-F16B57098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4650" y="5685760"/>
            <a:ext cx="1979762" cy="104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866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32651-549C-4BB6-9916-AB30F17A7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 descr="Logotipo&#10;&#10;O conteúdo gerado por IA pode estar incorreto.">
            <a:extLst>
              <a:ext uri="{FF2B5EF4-FFF2-40B4-BE49-F238E27FC236}">
                <a16:creationId xmlns:a16="http://schemas.microsoft.com/office/drawing/2014/main" id="{A02C0572-B49D-B951-53C5-DE8F7F0AC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2238" y="5691949"/>
            <a:ext cx="1541109" cy="814219"/>
          </a:xfrm>
          <a:prstGeom prst="rect">
            <a:avLst/>
          </a:prstGeom>
        </p:spPr>
      </p:pic>
      <p:sp>
        <p:nvSpPr>
          <p:cNvPr id="39" name="Título 1">
            <a:extLst>
              <a:ext uri="{FF2B5EF4-FFF2-40B4-BE49-F238E27FC236}">
                <a16:creationId xmlns:a16="http://schemas.microsoft.com/office/drawing/2014/main" id="{0CFD426D-BE6C-8FCC-5442-BBC14C9EF85D}"/>
              </a:ext>
            </a:extLst>
          </p:cNvPr>
          <p:cNvSpPr txBox="1">
            <a:spLocks/>
          </p:cNvSpPr>
          <p:nvPr/>
        </p:nvSpPr>
        <p:spPr>
          <a:xfrm>
            <a:off x="1669526" y="213811"/>
            <a:ext cx="8852944" cy="43334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300" baseline="0">
                <a:solidFill>
                  <a:schemeClr val="tx1"/>
                </a:solidFill>
                <a:latin typeface="+mj-lt"/>
                <a:ea typeface="+mj-ea"/>
                <a:cs typeface="Posterama" panose="020B0504020200020000" pitchFamily="34" charset="0"/>
              </a:defRPr>
            </a:lvl1pPr>
          </a:lstStyle>
          <a:p>
            <a:r>
              <a:rPr lang="pt-br" sz="3200" dirty="0">
                <a:solidFill>
                  <a:srgbClr val="130F42"/>
                </a:solidFill>
              </a:rPr>
              <a:t>SEGURANÇA DE ACESSO AO USUARIO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89D0B04-EEBF-3ABC-7055-3AF3D5F28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21" y="1080503"/>
            <a:ext cx="10868557" cy="469699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60D8EECC-A48A-C29B-7E69-F285471C8312}"/>
              </a:ext>
            </a:extLst>
          </p:cNvPr>
          <p:cNvSpPr txBox="1">
            <a:spLocks/>
          </p:cNvSpPr>
          <p:nvPr/>
        </p:nvSpPr>
        <p:spPr>
          <a:xfrm>
            <a:off x="661720" y="647157"/>
            <a:ext cx="10868557" cy="43334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300" baseline="0">
                <a:solidFill>
                  <a:schemeClr val="tx1"/>
                </a:solidFill>
                <a:latin typeface="+mj-lt"/>
                <a:ea typeface="+mj-ea"/>
                <a:cs typeface="Posterama" panose="020B0504020200020000" pitchFamily="34" charset="0"/>
              </a:defRPr>
            </a:lvl1pPr>
          </a:lstStyle>
          <a:p>
            <a:r>
              <a:rPr lang="pt-br" sz="2400" dirty="0">
                <a:solidFill>
                  <a:srgbClr val="130F42"/>
                </a:solidFill>
              </a:rPr>
              <a:t>  </a:t>
            </a:r>
            <a:r>
              <a:rPr lang="pt-br" sz="2000" dirty="0">
                <a:solidFill>
                  <a:srgbClr val="130F42"/>
                </a:solidFill>
              </a:rPr>
              <a:t>Opções disponíveis para maior segurança</a:t>
            </a:r>
          </a:p>
        </p:txBody>
      </p:sp>
    </p:spTree>
    <p:extLst>
      <p:ext uri="{BB962C8B-B14F-4D97-AF65-F5344CB8AC3E}">
        <p14:creationId xmlns:p14="http://schemas.microsoft.com/office/powerpoint/2010/main" val="1908949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3856D-C12A-E1EB-E397-25B11003C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ítulo 1">
            <a:extLst>
              <a:ext uri="{FF2B5EF4-FFF2-40B4-BE49-F238E27FC236}">
                <a16:creationId xmlns:a16="http://schemas.microsoft.com/office/drawing/2014/main" id="{35D02A6A-9FBF-58BE-C9DF-329E25D3B115}"/>
              </a:ext>
            </a:extLst>
          </p:cNvPr>
          <p:cNvSpPr txBox="1">
            <a:spLocks/>
          </p:cNvSpPr>
          <p:nvPr/>
        </p:nvSpPr>
        <p:spPr>
          <a:xfrm>
            <a:off x="1831119" y="135159"/>
            <a:ext cx="8529762" cy="43334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300" baseline="0">
                <a:solidFill>
                  <a:schemeClr val="tx1"/>
                </a:solidFill>
                <a:latin typeface="+mj-lt"/>
                <a:ea typeface="+mj-ea"/>
                <a:cs typeface="Posterama" panose="020B0504020200020000" pitchFamily="34" charset="0"/>
              </a:defRPr>
            </a:lvl1pPr>
          </a:lstStyle>
          <a:p>
            <a:r>
              <a:rPr lang="pt-br" sz="3200" dirty="0">
                <a:solidFill>
                  <a:srgbClr val="130F42"/>
                </a:solidFill>
              </a:rPr>
              <a:t>SEGURANÇA  DE ACESSO POR VPN 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9798BFE-E21D-44C3-C504-C8E22EFD8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574" y="1156709"/>
            <a:ext cx="8976852" cy="5565648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6236179F-2191-2EB4-7FB0-88A557F404F7}"/>
              </a:ext>
            </a:extLst>
          </p:cNvPr>
          <p:cNvSpPr txBox="1">
            <a:spLocks/>
          </p:cNvSpPr>
          <p:nvPr/>
        </p:nvSpPr>
        <p:spPr>
          <a:xfrm>
            <a:off x="639097" y="645934"/>
            <a:ext cx="10923638" cy="43334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300" baseline="0">
                <a:solidFill>
                  <a:schemeClr val="tx1"/>
                </a:solidFill>
                <a:latin typeface="+mj-lt"/>
                <a:ea typeface="+mj-ea"/>
                <a:cs typeface="Posterama" panose="020B0504020200020000" pitchFamily="34" charset="0"/>
              </a:defRPr>
            </a:lvl1pPr>
          </a:lstStyle>
          <a:p>
            <a:r>
              <a:rPr lang="pt-BR" sz="2000" dirty="0">
                <a:solidFill>
                  <a:srgbClr val="130F42"/>
                </a:solidFill>
              </a:rPr>
              <a:t>U</a:t>
            </a:r>
            <a:r>
              <a:rPr lang="pt-br" sz="2000" dirty="0">
                <a:solidFill>
                  <a:srgbClr val="130F42"/>
                </a:solidFill>
              </a:rPr>
              <a:t>sado para acessar a rede privativa dos servidores</a:t>
            </a:r>
          </a:p>
        </p:txBody>
      </p:sp>
      <p:pic>
        <p:nvPicPr>
          <p:cNvPr id="36" name="Imagem 35" descr="Logotipo&#10;&#10;O conteúdo gerado por IA pode estar incorreto.">
            <a:extLst>
              <a:ext uri="{FF2B5EF4-FFF2-40B4-BE49-F238E27FC236}">
                <a16:creationId xmlns:a16="http://schemas.microsoft.com/office/drawing/2014/main" id="{2266923F-85E3-CD10-CDB8-6C475D100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824" y="2201497"/>
            <a:ext cx="1541109" cy="81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628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747F7-5A19-ACD1-8BC1-3BDA6DBCF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 descr="Logotipo&#10;&#10;O conteúdo gerado por IA pode estar incorreto.">
            <a:extLst>
              <a:ext uri="{FF2B5EF4-FFF2-40B4-BE49-F238E27FC236}">
                <a16:creationId xmlns:a16="http://schemas.microsoft.com/office/drawing/2014/main" id="{597E9B62-02B8-0F84-C176-921E03385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2238" y="5691949"/>
            <a:ext cx="1541109" cy="814219"/>
          </a:xfrm>
          <a:prstGeom prst="rect">
            <a:avLst/>
          </a:prstGeom>
        </p:spPr>
      </p:pic>
      <p:sp>
        <p:nvSpPr>
          <p:cNvPr id="39" name="Título 1">
            <a:extLst>
              <a:ext uri="{FF2B5EF4-FFF2-40B4-BE49-F238E27FC236}">
                <a16:creationId xmlns:a16="http://schemas.microsoft.com/office/drawing/2014/main" id="{83DE5F38-1D67-EE1A-B27E-67C1E286928A}"/>
              </a:ext>
            </a:extLst>
          </p:cNvPr>
          <p:cNvSpPr txBox="1">
            <a:spLocks/>
          </p:cNvSpPr>
          <p:nvPr/>
        </p:nvSpPr>
        <p:spPr>
          <a:xfrm>
            <a:off x="1669526" y="213811"/>
            <a:ext cx="8852944" cy="43334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300" baseline="0">
                <a:solidFill>
                  <a:schemeClr val="tx1"/>
                </a:solidFill>
                <a:latin typeface="+mj-lt"/>
                <a:ea typeface="+mj-ea"/>
                <a:cs typeface="Posterama" panose="020B0504020200020000" pitchFamily="34" charset="0"/>
              </a:defRPr>
            </a:lvl1pPr>
          </a:lstStyle>
          <a:p>
            <a:r>
              <a:rPr lang="pt-br" sz="3200" dirty="0">
                <a:solidFill>
                  <a:srgbClr val="130F42"/>
                </a:solidFill>
              </a:rPr>
              <a:t>CONTROLE DE VERSÃO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410DBF30-E60D-B452-30B2-21D4087363E1}"/>
              </a:ext>
            </a:extLst>
          </p:cNvPr>
          <p:cNvSpPr txBox="1">
            <a:spLocks/>
          </p:cNvSpPr>
          <p:nvPr/>
        </p:nvSpPr>
        <p:spPr>
          <a:xfrm>
            <a:off x="661720" y="647157"/>
            <a:ext cx="10868557" cy="43334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300" baseline="0">
                <a:solidFill>
                  <a:schemeClr val="tx1"/>
                </a:solidFill>
                <a:latin typeface="+mj-lt"/>
                <a:ea typeface="+mj-ea"/>
                <a:cs typeface="Posterama" panose="020B0504020200020000" pitchFamily="34" charset="0"/>
              </a:defRPr>
            </a:lvl1pPr>
          </a:lstStyle>
          <a:p>
            <a:r>
              <a:rPr lang="pt-br" sz="2400" dirty="0">
                <a:solidFill>
                  <a:srgbClr val="130F42"/>
                </a:solidFill>
              </a:rPr>
              <a:t>  </a:t>
            </a:r>
            <a:r>
              <a:rPr lang="pt-br" sz="2000" dirty="0">
                <a:solidFill>
                  <a:srgbClr val="130F42"/>
                </a:solidFill>
              </a:rPr>
              <a:t>Facilidade de versionamento no desenvolvimento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533CD59-D3D1-A621-2341-EA79C454F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749" y="1188331"/>
            <a:ext cx="10022501" cy="307758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F560020-231A-C371-B10C-2F1226F64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749" y="4433401"/>
            <a:ext cx="8600025" cy="193112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7744A90F-465C-B1DE-69D3-9482FC0CDEEA}"/>
                  </a:ext>
                </a:extLst>
              </p14:cNvPr>
              <p14:cNvContentPartPr/>
              <p14:nvPr/>
            </p14:nvContentPartPr>
            <p14:xfrm>
              <a:off x="9743737" y="4109853"/>
              <a:ext cx="737640" cy="36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7744A90F-465C-B1DE-69D3-9482FC0CDEE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89737" y="4001853"/>
                <a:ext cx="84528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573E0348-83CC-FE28-A9BA-5E5435500A90}"/>
                  </a:ext>
                </a:extLst>
              </p14:cNvPr>
              <p14:cNvContentPartPr/>
              <p14:nvPr/>
            </p14:nvContentPartPr>
            <p14:xfrm>
              <a:off x="3028297" y="4660293"/>
              <a:ext cx="510840" cy="2016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573E0348-83CC-FE28-A9BA-5E5435500A9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74657" y="4552653"/>
                <a:ext cx="61848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458626D1-A783-F594-A8D6-D9DD585D4ECA}"/>
                  </a:ext>
                </a:extLst>
              </p14:cNvPr>
              <p14:cNvContentPartPr/>
              <p14:nvPr/>
            </p14:nvContentPartPr>
            <p14:xfrm>
              <a:off x="7295377" y="4660293"/>
              <a:ext cx="473400" cy="1080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458626D1-A783-F594-A8D6-D9DD585D4EC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41377" y="4552653"/>
                <a:ext cx="581040" cy="22644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13DCB736-DED0-EACC-1AD9-AE0EBA78F81E}"/>
              </a:ext>
            </a:extLst>
          </p:cNvPr>
          <p:cNvSpPr/>
          <p:nvPr/>
        </p:nvSpPr>
        <p:spPr>
          <a:xfrm rot="19378761">
            <a:off x="8852916" y="4583779"/>
            <a:ext cx="894736" cy="2865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3980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FC13F-993D-DB87-C660-9CC5C7E77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 descr="Logotipo&#10;&#10;O conteúdo gerado por IA pode estar incorreto.">
            <a:extLst>
              <a:ext uri="{FF2B5EF4-FFF2-40B4-BE49-F238E27FC236}">
                <a16:creationId xmlns:a16="http://schemas.microsoft.com/office/drawing/2014/main" id="{A53B66E6-ACF4-2ABD-8742-043DD1060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2238" y="5691949"/>
            <a:ext cx="1541109" cy="814219"/>
          </a:xfrm>
          <a:prstGeom prst="rect">
            <a:avLst/>
          </a:prstGeom>
        </p:spPr>
      </p:pic>
      <p:sp>
        <p:nvSpPr>
          <p:cNvPr id="39" name="Título 1">
            <a:extLst>
              <a:ext uri="{FF2B5EF4-FFF2-40B4-BE49-F238E27FC236}">
                <a16:creationId xmlns:a16="http://schemas.microsoft.com/office/drawing/2014/main" id="{D014F838-7108-E98E-827F-D9BF86FC9395}"/>
              </a:ext>
            </a:extLst>
          </p:cNvPr>
          <p:cNvSpPr txBox="1">
            <a:spLocks/>
          </p:cNvSpPr>
          <p:nvPr/>
        </p:nvSpPr>
        <p:spPr>
          <a:xfrm>
            <a:off x="1669526" y="213811"/>
            <a:ext cx="8852944" cy="43334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300" baseline="0">
                <a:solidFill>
                  <a:schemeClr val="tx1"/>
                </a:solidFill>
                <a:latin typeface="+mj-lt"/>
                <a:ea typeface="+mj-ea"/>
                <a:cs typeface="Posterama" panose="020B0504020200020000" pitchFamily="34" charset="0"/>
              </a:defRPr>
            </a:lvl1pPr>
          </a:lstStyle>
          <a:p>
            <a:r>
              <a:rPr lang="pt-br" sz="3200" dirty="0">
                <a:solidFill>
                  <a:srgbClr val="130F42"/>
                </a:solidFill>
              </a:rPr>
              <a:t>ATUALIZAÇÃO E MANUTENÇÃO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F8544D7A-3F69-219F-F4CE-7B0F6EE453FA}"/>
              </a:ext>
            </a:extLst>
          </p:cNvPr>
          <p:cNvSpPr txBox="1">
            <a:spLocks/>
          </p:cNvSpPr>
          <p:nvPr/>
        </p:nvSpPr>
        <p:spPr>
          <a:xfrm>
            <a:off x="661720" y="647157"/>
            <a:ext cx="10868557" cy="43334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300" baseline="0">
                <a:solidFill>
                  <a:schemeClr val="tx1"/>
                </a:solidFill>
                <a:latin typeface="+mj-lt"/>
                <a:ea typeface="+mj-ea"/>
                <a:cs typeface="Posterama" panose="020B0504020200020000" pitchFamily="34" charset="0"/>
              </a:defRPr>
            </a:lvl1pPr>
          </a:lstStyle>
          <a:p>
            <a:r>
              <a:rPr lang="pt-br" sz="2400" dirty="0">
                <a:solidFill>
                  <a:srgbClr val="130F42"/>
                </a:solidFill>
              </a:rPr>
              <a:t>  </a:t>
            </a:r>
            <a:r>
              <a:rPr lang="pt-br" sz="2000" dirty="0">
                <a:solidFill>
                  <a:srgbClr val="130F42"/>
                </a:solidFill>
              </a:rPr>
              <a:t>ATUALIZADOR FACILITADO PARA NOVAS VERSÕES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163A521-9FD7-3F7D-649E-D8164C453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7573" y="1128588"/>
            <a:ext cx="4134427" cy="364858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0968F53-9DED-55E3-6F92-39BA738CC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80503"/>
            <a:ext cx="8040112" cy="397475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944E54AB-DBDF-68C0-ED51-CD51009CA9CC}"/>
                  </a:ext>
                </a:extLst>
              </p14:cNvPr>
              <p14:cNvContentPartPr/>
              <p14:nvPr/>
            </p14:nvContentPartPr>
            <p14:xfrm>
              <a:off x="8308057" y="2015373"/>
              <a:ext cx="1365120" cy="7056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944E54AB-DBDF-68C0-ED51-CD51009CA9C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54057" y="1907733"/>
                <a:ext cx="1472760" cy="28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A2BF9B39-CC11-40D6-86F7-4E39AA797459}"/>
                  </a:ext>
                </a:extLst>
              </p14:cNvPr>
              <p14:cNvContentPartPr/>
              <p14:nvPr/>
            </p14:nvContentPartPr>
            <p14:xfrm>
              <a:off x="10136857" y="1474653"/>
              <a:ext cx="225720" cy="36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A2BF9B39-CC11-40D6-86F7-4E39AA79745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082857" y="1367013"/>
                <a:ext cx="3333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C43C67E4-4156-D89B-58CD-3EFDAEA1F5DC}"/>
                  </a:ext>
                </a:extLst>
              </p14:cNvPr>
              <p14:cNvContentPartPr/>
              <p14:nvPr/>
            </p14:nvContentPartPr>
            <p14:xfrm>
              <a:off x="186817" y="1258293"/>
              <a:ext cx="943920" cy="36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C43C67E4-4156-D89B-58CD-3EFDAEA1F5D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3177" y="1150293"/>
                <a:ext cx="105156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7B6B88F5-3706-1DBE-57F4-40F064593C95}"/>
              </a:ext>
            </a:extLst>
          </p:cNvPr>
          <p:cNvSpPr/>
          <p:nvPr/>
        </p:nvSpPr>
        <p:spPr>
          <a:xfrm>
            <a:off x="6575577" y="1612490"/>
            <a:ext cx="1612490" cy="81607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402AC1A-AFEE-D98A-6ADA-0D46190939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44393" y="4643582"/>
            <a:ext cx="6843674" cy="179116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15156FAF-9AFF-F855-D089-0BFCC87414CB}"/>
                  </a:ext>
                </a:extLst>
              </p14:cNvPr>
              <p14:cNvContentPartPr/>
              <p14:nvPr/>
            </p14:nvContentPartPr>
            <p14:xfrm>
              <a:off x="550417" y="2506413"/>
              <a:ext cx="580320" cy="70200"/>
            </p14:xfrm>
          </p:contentPart>
        </mc:Choice>
        <mc:Fallback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15156FAF-9AFF-F855-D089-0BFCC87414C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6777" y="2398413"/>
                <a:ext cx="68796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E38FBFCE-59DC-E495-5FDF-C2649DA8B452}"/>
                  </a:ext>
                </a:extLst>
              </p14:cNvPr>
              <p14:cNvContentPartPr/>
              <p14:nvPr/>
            </p14:nvContentPartPr>
            <p14:xfrm>
              <a:off x="1533577" y="4788093"/>
              <a:ext cx="1084680" cy="360"/>
            </p14:xfrm>
          </p:contentPart>
        </mc:Choice>
        <mc:Fallback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E38FBFCE-59DC-E495-5FDF-C2649DA8B45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79577" y="4680453"/>
                <a:ext cx="11923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21AE5C91-832E-5F2C-6BFC-4D42210BEB8E}"/>
                  </a:ext>
                </a:extLst>
              </p14:cNvPr>
              <p14:cNvContentPartPr/>
              <p14:nvPr/>
            </p14:nvContentPartPr>
            <p14:xfrm>
              <a:off x="5063377" y="2624133"/>
              <a:ext cx="679320" cy="21240"/>
            </p14:xfrm>
          </p:contentPart>
        </mc:Choice>
        <mc:Fallback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21AE5C91-832E-5F2C-6BFC-4D42210BEB8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009377" y="2516133"/>
                <a:ext cx="786960" cy="23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45232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258DD-CC7F-3BB1-6816-EB034BE5E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 descr="Logotipo&#10;&#10;O conteúdo gerado por IA pode estar incorreto.">
            <a:extLst>
              <a:ext uri="{FF2B5EF4-FFF2-40B4-BE49-F238E27FC236}">
                <a16:creationId xmlns:a16="http://schemas.microsoft.com/office/drawing/2014/main" id="{85A79816-A743-AF1E-833C-4DFC6ED1D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2238" y="5691949"/>
            <a:ext cx="1541109" cy="814219"/>
          </a:xfrm>
          <a:prstGeom prst="rect">
            <a:avLst/>
          </a:prstGeom>
        </p:spPr>
      </p:pic>
      <p:sp>
        <p:nvSpPr>
          <p:cNvPr id="39" name="Título 1">
            <a:extLst>
              <a:ext uri="{FF2B5EF4-FFF2-40B4-BE49-F238E27FC236}">
                <a16:creationId xmlns:a16="http://schemas.microsoft.com/office/drawing/2014/main" id="{A8A391C2-64B0-CEC5-9A0F-D49749FB1C30}"/>
              </a:ext>
            </a:extLst>
          </p:cNvPr>
          <p:cNvSpPr txBox="1">
            <a:spLocks/>
          </p:cNvSpPr>
          <p:nvPr/>
        </p:nvSpPr>
        <p:spPr>
          <a:xfrm>
            <a:off x="1669526" y="213811"/>
            <a:ext cx="8852944" cy="43334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300" baseline="0">
                <a:solidFill>
                  <a:schemeClr val="tx1"/>
                </a:solidFill>
                <a:latin typeface="+mj-lt"/>
                <a:ea typeface="+mj-ea"/>
                <a:cs typeface="Posterama" panose="020B0504020200020000" pitchFamily="34" charset="0"/>
              </a:defRPr>
            </a:lvl1pPr>
          </a:lstStyle>
          <a:p>
            <a:r>
              <a:rPr lang="pt-br" sz="3200" dirty="0">
                <a:solidFill>
                  <a:srgbClr val="130F42"/>
                </a:solidFill>
              </a:rPr>
              <a:t>BACKUP DIÁRIO DE BANCO DE DADOS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05AD197-849F-A722-3514-EFBDEFE1EF3C}"/>
              </a:ext>
            </a:extLst>
          </p:cNvPr>
          <p:cNvSpPr txBox="1">
            <a:spLocks/>
          </p:cNvSpPr>
          <p:nvPr/>
        </p:nvSpPr>
        <p:spPr>
          <a:xfrm>
            <a:off x="661720" y="647157"/>
            <a:ext cx="10868557" cy="43334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300" baseline="0">
                <a:solidFill>
                  <a:schemeClr val="tx1"/>
                </a:solidFill>
                <a:latin typeface="+mj-lt"/>
                <a:ea typeface="+mj-ea"/>
                <a:cs typeface="Posterama" panose="020B0504020200020000" pitchFamily="34" charset="0"/>
              </a:defRPr>
            </a:lvl1pPr>
          </a:lstStyle>
          <a:p>
            <a:r>
              <a:rPr lang="pt-br" sz="2400" dirty="0">
                <a:solidFill>
                  <a:srgbClr val="130F42"/>
                </a:solidFill>
              </a:rPr>
              <a:t>  </a:t>
            </a:r>
            <a:r>
              <a:rPr lang="pt-br" sz="2000" dirty="0">
                <a:solidFill>
                  <a:srgbClr val="130F42"/>
                </a:solidFill>
              </a:rPr>
              <a:t>ROTINA DIARIA DE BACKUP ANTES DO INICIO DOS TRABALHOS</a:t>
            </a:r>
          </a:p>
        </p:txBody>
      </p:sp>
      <p:pic>
        <p:nvPicPr>
          <p:cNvPr id="1026" name="Picture 2" descr="Backup automatizado de todas as bases do MySQL – Portal Aprendendo Linux">
            <a:extLst>
              <a:ext uri="{FF2B5EF4-FFF2-40B4-BE49-F238E27FC236}">
                <a16:creationId xmlns:a16="http://schemas.microsoft.com/office/drawing/2014/main" id="{5033AF7A-1CDD-95BA-A248-935B6D182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290" y="1405694"/>
            <a:ext cx="6737419" cy="262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957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404A7-AFB0-EF09-C9E7-EF93232E5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 descr="Logotipo&#10;&#10;O conteúdo gerado por IA pode estar incorreto.">
            <a:extLst>
              <a:ext uri="{FF2B5EF4-FFF2-40B4-BE49-F238E27FC236}">
                <a16:creationId xmlns:a16="http://schemas.microsoft.com/office/drawing/2014/main" id="{F06DE99D-B29C-E7D6-1F9E-0580ABF9C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2238" y="5691949"/>
            <a:ext cx="1541109" cy="814219"/>
          </a:xfrm>
          <a:prstGeom prst="rect">
            <a:avLst/>
          </a:prstGeom>
        </p:spPr>
      </p:pic>
      <p:sp>
        <p:nvSpPr>
          <p:cNvPr id="39" name="Título 1">
            <a:extLst>
              <a:ext uri="{FF2B5EF4-FFF2-40B4-BE49-F238E27FC236}">
                <a16:creationId xmlns:a16="http://schemas.microsoft.com/office/drawing/2014/main" id="{66B0B847-092F-A866-6A01-2AF9DF07F657}"/>
              </a:ext>
            </a:extLst>
          </p:cNvPr>
          <p:cNvSpPr txBox="1">
            <a:spLocks/>
          </p:cNvSpPr>
          <p:nvPr/>
        </p:nvSpPr>
        <p:spPr>
          <a:xfrm>
            <a:off x="1669526" y="213811"/>
            <a:ext cx="8852944" cy="43334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300" baseline="0">
                <a:solidFill>
                  <a:schemeClr val="tx1"/>
                </a:solidFill>
                <a:latin typeface="+mj-lt"/>
                <a:ea typeface="+mj-ea"/>
                <a:cs typeface="Posterama" panose="020B0504020200020000" pitchFamily="34" charset="0"/>
              </a:defRPr>
            </a:lvl1pPr>
          </a:lstStyle>
          <a:p>
            <a:r>
              <a:rPr lang="pt-br" sz="3200" dirty="0">
                <a:solidFill>
                  <a:srgbClr val="130F42"/>
                </a:solidFill>
              </a:rPr>
              <a:t>CLONAGEM DE AMBIENTE (SNAPSHOT)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0BA1E21-B6BC-225B-A7E3-52D28C117C0B}"/>
              </a:ext>
            </a:extLst>
          </p:cNvPr>
          <p:cNvSpPr txBox="1">
            <a:spLocks/>
          </p:cNvSpPr>
          <p:nvPr/>
        </p:nvSpPr>
        <p:spPr>
          <a:xfrm>
            <a:off x="550034" y="859685"/>
            <a:ext cx="10868557" cy="36673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300" baseline="0">
                <a:solidFill>
                  <a:schemeClr val="tx1"/>
                </a:solidFill>
                <a:latin typeface="+mj-lt"/>
                <a:ea typeface="+mj-ea"/>
                <a:cs typeface="Posterama" panose="020B0504020200020000" pitchFamily="34" charset="0"/>
              </a:defRPr>
            </a:lvl1pPr>
          </a:lstStyle>
          <a:p>
            <a:r>
              <a:rPr lang="pt-br" sz="1400" dirty="0">
                <a:solidFill>
                  <a:srgbClr val="130F42"/>
                </a:solidFill>
              </a:rPr>
              <a:t> Antes de qualquer processo de atualização é feito </a:t>
            </a:r>
            <a:r>
              <a:rPr lang="pt-BR" sz="1400" dirty="0"/>
              <a:t>Um snapshot Do ambiente. </a:t>
            </a:r>
            <a:endParaRPr lang="pt-br" sz="1400" dirty="0">
              <a:solidFill>
                <a:srgbClr val="130F42"/>
              </a:solidFill>
            </a:endParaRPr>
          </a:p>
        </p:txBody>
      </p:sp>
      <p:pic>
        <p:nvPicPr>
          <p:cNvPr id="2" name="Picture 4" descr="VMware snapshot best practices | DiskInternals">
            <a:extLst>
              <a:ext uri="{FF2B5EF4-FFF2-40B4-BE49-F238E27FC236}">
                <a16:creationId xmlns:a16="http://schemas.microsoft.com/office/drawing/2014/main" id="{6E74EC69-2099-0356-09EE-224E87A18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31" y="1862072"/>
            <a:ext cx="4181475" cy="395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941377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do">
  <a:themeElements>
    <a:clrScheme name="Scientific Discover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6D3ED"/>
      </a:accent1>
      <a:accent2>
        <a:srgbClr val="C7DBE1"/>
      </a:accent2>
      <a:accent3>
        <a:srgbClr val="688EBD"/>
      </a:accent3>
      <a:accent4>
        <a:srgbClr val="BCE5DD"/>
      </a:accent4>
      <a:accent5>
        <a:srgbClr val="66DDCC"/>
      </a:accent5>
      <a:accent6>
        <a:srgbClr val="E0CE61"/>
      </a:accent6>
      <a:hlink>
        <a:srgbClr val="0563C1"/>
      </a:hlink>
      <a:folHlink>
        <a:srgbClr val="954F72"/>
      </a:folHlink>
    </a:clrScheme>
    <a:fontScheme name="Custom 36">
      <a:majorFont>
        <a:latin typeface="Posterama"/>
        <a:ea typeface=""/>
        <a:cs typeface=""/>
      </a:majorFont>
      <a:minorFont>
        <a:latin typeface="Daytona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7061901_Win32" id="{33810AF8-8A27-4734-8E35-ACB8986E75A5}" vid="{13F5AAEA-554F-4327-83AE-CF50629C024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81D8D6-8849-400B-8BC9-21D401C7DD0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DF8397A0-8C35-4EEE-8E61-47C914415B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A734A7-6096-47AA-9737-CDF62701A0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{33330A1E-223F-45EF-82D0-4E266483CAE1}tf67061901_win32</Template>
  <TotalTime>1111</TotalTime>
  <Words>156</Words>
  <Application>Microsoft Office PowerPoint</Application>
  <PresentationFormat>Widescreen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Courier New</vt:lpstr>
      <vt:lpstr>Daytona Condensed Light</vt:lpstr>
      <vt:lpstr>Posterama</vt:lpstr>
      <vt:lpstr>Personalizado</vt:lpstr>
      <vt:lpstr>Apresentação do PowerPoint</vt:lpstr>
      <vt:lpstr>OVERVIEW ARQUITETURA KBC - mvP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Cleberson Firmino</dc:creator>
  <cp:lastModifiedBy>Chrystian Martins</cp:lastModifiedBy>
  <cp:revision>7</cp:revision>
  <dcterms:created xsi:type="dcterms:W3CDTF">2025-07-28T21:35:59Z</dcterms:created>
  <dcterms:modified xsi:type="dcterms:W3CDTF">2025-07-29T16:10:25Z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